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F95C-C887-4A9A-B835-D9052EC68083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AB987-4327-4EF9-8133-B13778764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606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CF95C-C887-4A9A-B835-D9052EC68083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AB987-4327-4EF9-8133-B13778764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50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Преференции </a:t>
            </a:r>
            <a:br>
              <a:rPr lang="ru-RU" sz="2800" smtClean="0"/>
            </a:br>
            <a:r>
              <a:rPr lang="ru-RU" sz="2800" smtClean="0"/>
              <a:t>отдельным категориям участников по Закону о контрактной системе</a:t>
            </a:r>
            <a:endParaRPr lang="ru-RU" sz="2600" dirty="0" smtClean="0">
              <a:solidFill>
                <a:srgbClr val="36535C"/>
              </a:solidFill>
              <a:latin typeface="Book Antiqua" pitchFamily="18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Кому предоставляются преимущества?</a:t>
            </a:r>
            <a:endParaRPr lang="ru-RU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6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закупках учреждений и предприятий уголовно-исполнительной системы, организаций инвалидов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39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закупках субъектов малого предпринимательства (СМП), социально ориентированных некоммерческих организаций (НКО)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0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закупках СМП, социально ориентированных НКО </a:t>
            </a:r>
            <a:r>
              <a:rPr lang="ru-RU" sz="2200" smtClean="0"/>
              <a:t>(продолжение)</a:t>
            </a:r>
            <a:endParaRPr lang="ru-RU" sz="22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48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Отчётность по итогам закупок у СМП, социально ориентированных НКО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17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 ориентированные некоммерческие организации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06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297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Преференции  отдельным категориям участников по Закону о контрактной системе</vt:lpstr>
      <vt:lpstr>Кому предоставляются преимущества?</vt:lpstr>
      <vt:lpstr>Участие в закупках учреждений и предприятий уголовно-исполнительной системы, организаций инвалидов</vt:lpstr>
      <vt:lpstr>Участие в закупках субъектов малого предпринимательства (СМП), социально ориентированных некоммерческих организаций (НКО)</vt:lpstr>
      <vt:lpstr>Участие в закупках СМП, социально ориентированных НКО (продолжение)</vt:lpstr>
      <vt:lpstr>Отчётность по итогам закупок у СМП, социально ориентированных НКО</vt:lpstr>
      <vt:lpstr>Социально ориентированные некоммерческие организации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Преференции  отдельным категориям участников по Закону о контрактной системе</dc:title>
  <dc:creator>1</dc:creator>
  <cp:lastModifiedBy>1</cp:lastModifiedBy>
  <cp:revision>1</cp:revision>
  <dcterms:created xsi:type="dcterms:W3CDTF">2013-06-04T18:34:49Z</dcterms:created>
  <dcterms:modified xsi:type="dcterms:W3CDTF">2013-06-04T18:34:49Z</dcterms:modified>
</cp:coreProperties>
</file>